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71" r:id="rId3"/>
    <p:sldId id="267" r:id="rId4"/>
    <p:sldId id="266" r:id="rId5"/>
    <p:sldId id="268" r:id="rId6"/>
    <p:sldId id="269" r:id="rId7"/>
    <p:sldId id="27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E401"/>
    <a:srgbClr val="FFFFFF"/>
    <a:srgbClr val="1466A2"/>
    <a:srgbClr val="14649E"/>
    <a:srgbClr val="080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53" autoAdjust="0"/>
    <p:restoredTop sz="86395" autoAdjust="0"/>
  </p:normalViewPr>
  <p:slideViewPr>
    <p:cSldViewPr snapToGrid="0">
      <p:cViewPr varScale="1">
        <p:scale>
          <a:sx n="88" d="100"/>
          <a:sy n="88" d="100"/>
        </p:scale>
        <p:origin x="176" y="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3A35-F6C3-41AA-88BA-9ED06C71FD37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1F95B-FDCF-49CB-8965-A8F252831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4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 </a:t>
            </a:r>
            <a:r>
              <a:rPr kumimoji="1" lang="ko-KR" altLang="en-US" dirty="0" err="1"/>
              <a:t>커밋</a:t>
            </a:r>
            <a:r>
              <a:rPr kumimoji="1" lang="ko-KR" altLang="en-US" dirty="0"/>
              <a:t> </a:t>
            </a:r>
            <a:endParaRPr kumimoji="1" lang="en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/brave-people/Dev-Event/blob/f0dfbe58c6d6053b8b94269f21fdf5fc1d068920/</a:t>
            </a:r>
            <a:r>
              <a:rPr kumimoji="1" lang="en" altLang="ko-KR" dirty="0" err="1"/>
              <a:t>README.md</a:t>
            </a:r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68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R" dirty="0"/>
          </a:p>
          <a:p>
            <a:r>
              <a:rPr kumimoji="1" lang="ko-KR" altLang="en-US" dirty="0"/>
              <a:t>위클리</a:t>
            </a:r>
            <a:endParaRPr kumimoji="1" lang="en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/brave-people/Dev-Event-Weekly-News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43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1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View</a:t>
            </a:r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/brave-people/Dev-Event/graphs/traffic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78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 err="1"/>
              <a:t>Automailing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/brave-people/Dev-Event/issues/16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9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D67F-AB33-450C-9991-D98F0F1DA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857A6A-BC9A-407F-8955-A9BF7A13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89A3-3E5A-432D-97BC-3342F797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1C25-CE56-43A6-875E-22E3FB6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F70-D46F-4F60-BA94-752A4BEC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EAC79-81BA-404A-862F-72217B80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45919-9671-4BCF-9BA2-F66A7A7A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231E6-BD82-4C8A-9673-95B185CC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8AA1B-54F7-4C9D-AF7D-622154C1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BFCC-F176-4FA6-9C17-98207F2B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1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4915F9-E7B4-4F97-9621-076BC8583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E9307-964E-4F4A-A45A-63FB98F97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636F68-BB4B-4B41-8DCD-F5D8B62B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4B744A-F766-4BF9-8E63-1181DB51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9095F-8706-4B2E-9662-3B385111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9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A48FD-D127-414D-B2D7-D345B0E5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E0FA-B4EA-4136-83E0-D8F7F95A4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0D369-9539-465F-8C8E-8E83D70A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0F851-B257-4B6C-9208-1AD6BC7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DF82E-585F-4076-8504-CD876130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3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7B1DF-B7B3-4440-819E-A57BF5D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EFF13-F6A7-4956-BB74-491B3575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F7CDF-1B3D-4C28-AE65-8EFF0058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24DCC-474E-4CDE-BABC-3F8CE76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6CACD-FDB4-461F-A56D-F44271D3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DD0E1-93A3-4D88-9E06-B406C0C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8FB73-ED5A-428D-97D7-379895DC5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433403-1D6E-4955-B617-7C1438AB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8B950-DEDD-44C3-BDF2-ED043D4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A336A4-C48F-4BEB-BD0D-40D01F29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B9B528-63D8-4DCA-9088-4029CA1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8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D5330-3996-4463-AA02-56A98628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40E27-6DDF-45F1-AB49-7A2548C2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2A25D6-ED3D-4BFD-8D9E-F1E70DE2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C0C48-0E78-434B-A3FE-6C71923D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E26CE0-5C0B-475E-8D06-187F7C976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396C8B-F827-453D-B1FC-9BFB10F1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F8314A-1FF3-40A3-B2FF-DCB7934D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01D33-AC6B-44F5-8C8B-92214792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0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B08BB-4D2A-448D-8B43-4FC6668A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E07761-FD86-4240-82FD-BD860B1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5C88A-DF1E-425E-8E86-F9A6026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05CB3-2567-4144-BA6C-84F98EC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9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3A2DD8-45C3-4099-899D-0471B7E6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188C58-5998-4EFE-B717-705C930F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25B32-A3F4-4C33-9A83-685426F1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2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EC7F-206E-44EB-AFC8-F8DA8794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8B7E6-E42D-40FD-B8EC-96B6AD57D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560B-F67A-4594-9AEE-BEEB7B124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43260-B065-40D6-9AD7-542C152B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D0188B-B7F7-4FB3-904E-EA8C438A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AD78A-11E9-439B-9CAA-6333C03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3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1158C-4F4D-4F6E-9A78-83732EB1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544A3D-3D1F-40EF-A17C-76EFD9F1B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D51D50-9B19-42E1-B9D6-2C52BB5EB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10CB5-7500-467D-B71F-C2824595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CF13-9CD7-4E8F-866F-8376BA3E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207674-6A9D-4B13-AD2E-71ACF244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7CD2F7-A04E-4D65-8792-4955C987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F2C50-D77E-42A9-BDE6-E0FC46B3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0B7A6-96E5-4F62-9794-918384057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269AA-6B5D-4D5A-B50E-E1467D37A8CC}" type="datetimeFigureOut">
              <a:rPr lang="ko-KR" altLang="en-US" smtClean="0"/>
              <a:t>2021. 4. 9.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DE535-F75E-4579-B85E-28821162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AEED6-736D-43B7-9B10-50F66E432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A09A8-CFD1-4C6A-8431-5E369D91A5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0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84008" y="284833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BCDCE6-0A09-4740-BA1F-E3A30D10E58F}"/>
              </a:ext>
            </a:extLst>
          </p:cNvPr>
          <p:cNvSpPr/>
          <p:nvPr/>
        </p:nvSpPr>
        <p:spPr>
          <a:xfrm>
            <a:off x="4734096" y="2151679"/>
            <a:ext cx="2906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200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0F6035-A81B-D647-B07B-A26C8E0D1665}"/>
              </a:ext>
            </a:extLst>
          </p:cNvPr>
          <p:cNvCxnSpPr>
            <a:cxnSpLocks/>
          </p:cNvCxnSpPr>
          <p:nvPr/>
        </p:nvCxnSpPr>
        <p:spPr>
          <a:xfrm>
            <a:off x="2895599" y="2455942"/>
            <a:ext cx="15437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93C6643-5C8F-A64B-BA0D-133945001F06}"/>
              </a:ext>
            </a:extLst>
          </p:cNvPr>
          <p:cNvCxnSpPr>
            <a:cxnSpLocks/>
          </p:cNvCxnSpPr>
          <p:nvPr/>
        </p:nvCxnSpPr>
        <p:spPr>
          <a:xfrm>
            <a:off x="7616911" y="2461535"/>
            <a:ext cx="16794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81831C5-A5F8-A543-BE68-D01560C7C393}"/>
              </a:ext>
            </a:extLst>
          </p:cNvPr>
          <p:cNvCxnSpPr>
            <a:cxnSpLocks/>
          </p:cNvCxnSpPr>
          <p:nvPr/>
        </p:nvCxnSpPr>
        <p:spPr>
          <a:xfrm>
            <a:off x="2895599" y="4468631"/>
            <a:ext cx="640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B8C817-37E1-6043-909C-D3867A1D7921}"/>
              </a:ext>
            </a:extLst>
          </p:cNvPr>
          <p:cNvSpPr txBox="1"/>
          <p:nvPr/>
        </p:nvSpPr>
        <p:spPr>
          <a:xfrm>
            <a:off x="7333767" y="3864960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6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7E41C2-77F9-8143-85A8-35F7D6785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/>
          <a:stretch/>
        </p:blipFill>
        <p:spPr>
          <a:xfrm>
            <a:off x="0" y="1512307"/>
            <a:ext cx="12192000" cy="38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1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21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74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14DA5D-286B-994D-8A84-7E1C9C6E2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3"/>
          <a:stretch/>
        </p:blipFill>
        <p:spPr>
          <a:xfrm>
            <a:off x="4099940" y="0"/>
            <a:ext cx="381034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D63CC5-7FC7-574B-B002-1F3DE76477B4}"/>
              </a:ext>
            </a:extLst>
          </p:cNvPr>
          <p:cNvSpPr/>
          <p:nvPr/>
        </p:nvSpPr>
        <p:spPr>
          <a:xfrm>
            <a:off x="6415315" y="4122058"/>
            <a:ext cx="1219199" cy="174172"/>
          </a:xfrm>
          <a:prstGeom prst="rect">
            <a:avLst/>
          </a:prstGeom>
          <a:solidFill>
            <a:srgbClr val="FFE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C7BB5E-F38D-D144-8014-B92DC7BADE4B}"/>
              </a:ext>
            </a:extLst>
          </p:cNvPr>
          <p:cNvSpPr/>
          <p:nvPr/>
        </p:nvSpPr>
        <p:spPr>
          <a:xfrm>
            <a:off x="6567715" y="4274458"/>
            <a:ext cx="1219199" cy="174172"/>
          </a:xfrm>
          <a:prstGeom prst="rect">
            <a:avLst/>
          </a:prstGeom>
          <a:solidFill>
            <a:srgbClr val="FFE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9C8E66-AFE6-904E-927C-D9956F2F0A7D}"/>
              </a:ext>
            </a:extLst>
          </p:cNvPr>
          <p:cNvSpPr/>
          <p:nvPr/>
        </p:nvSpPr>
        <p:spPr>
          <a:xfrm>
            <a:off x="4785914" y="377371"/>
            <a:ext cx="1455229" cy="2032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7CB095-21EE-7E44-A6D0-93A62350724E}"/>
              </a:ext>
            </a:extLst>
          </p:cNvPr>
          <p:cNvSpPr/>
          <p:nvPr/>
        </p:nvSpPr>
        <p:spPr>
          <a:xfrm>
            <a:off x="4785914" y="638634"/>
            <a:ext cx="1455229" cy="15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234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90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C5F25-DA3B-8D4B-B233-131F4849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299D4-79C1-1749-A3C8-5F498A940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4241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70</Words>
  <Application>Microsoft Macintosh PowerPoint</Application>
  <PresentationFormat>와이드스크린</PresentationFormat>
  <Paragraphs>18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나눔스퀘어_ac ExtraBold</vt:lpstr>
      <vt:lpstr>맑은 고딕</vt:lpstr>
      <vt:lpstr>여기어때 잘난체 OTF</vt:lpstr>
      <vt:lpstr>NanumSquareOTF_ac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39</cp:revision>
  <dcterms:created xsi:type="dcterms:W3CDTF">2020-09-30T00:09:28Z</dcterms:created>
  <dcterms:modified xsi:type="dcterms:W3CDTF">2021-04-09T04:25:42Z</dcterms:modified>
</cp:coreProperties>
</file>